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96" r:id="rId5"/>
    <p:sldId id="289" r:id="rId6"/>
    <p:sldId id="297" r:id="rId7"/>
    <p:sldId id="291" r:id="rId8"/>
    <p:sldId id="290" r:id="rId9"/>
    <p:sldId id="292" r:id="rId10"/>
    <p:sldId id="293" r:id="rId11"/>
    <p:sldId id="294" r:id="rId12"/>
    <p:sldId id="295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60"/>
  </p:normalViewPr>
  <p:slideViewPr>
    <p:cSldViewPr>
      <p:cViewPr varScale="1">
        <p:scale>
          <a:sx n="50" d="100"/>
          <a:sy n="50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DD77-C67B-4ECF-88AD-A5DE65228ED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00F3C-2E1A-4452-8E4A-59BF9D61B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kpro100.net.ua/images/stories/frame/school/shool_autumn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5" name="Объект 3" descr="C:\Documents and Settings\Natalia\Рабочий стол\gaudeamus\CIMG0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1052736"/>
            <a:ext cx="5904656" cy="4407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52536" y="1052736"/>
            <a:ext cx="10035708" cy="55446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21182803"/>
                <a:gd name="adj2" fmla="val 51481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Комишівська</a:t>
            </a:r>
            <a:r>
              <a:rPr lang="ru-RU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ЗОШ І-ІІІ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ступенів</a:t>
            </a:r>
            <a:r>
              <a:rPr lang="ru-RU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89828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вчителів іноземних 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4" descr="C:\Users\Home\Desktop\getImag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17" t="35710" r="54574" b="23764"/>
          <a:stretch/>
        </p:blipFill>
        <p:spPr bwMode="auto">
          <a:xfrm>
            <a:off x="179512" y="908720"/>
            <a:ext cx="1435547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4909" t="4642" r="13625" b="38492"/>
          <a:stretch>
            <a:fillRect/>
          </a:stretch>
        </p:blipFill>
        <p:spPr bwMode="auto">
          <a:xfrm>
            <a:off x="7236296" y="836712"/>
            <a:ext cx="1728192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D:\foto\Art\13=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83" r="13263" b="44840"/>
          <a:stretch/>
        </p:blipFill>
        <p:spPr bwMode="auto">
          <a:xfrm flipH="1">
            <a:off x="7308304" y="3284984"/>
            <a:ext cx="1584176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ome\Desktop\Pc-PR7YbeG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r="16667"/>
          <a:stretch>
            <a:fillRect/>
          </a:stretch>
        </p:blipFill>
        <p:spPr bwMode="auto">
          <a:xfrm>
            <a:off x="179512" y="3212976"/>
            <a:ext cx="1440160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1691680" y="692696"/>
            <a:ext cx="5472608" cy="1368152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Малін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Людмила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Іванівна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– 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учитель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англійської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Monotype Corsiva" pitchFamily="66" charset="0"/>
              </a:rPr>
              <a:t>мови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спеціаліст першої </a:t>
            </a:r>
            <a:r>
              <a:rPr lang="ru-RU" sz="2000" dirty="0" err="1">
                <a:solidFill>
                  <a:prstClr val="black"/>
                </a:solidFill>
                <a:latin typeface="Monotype Corsiva" pitchFamily="66" charset="0"/>
              </a:rPr>
              <a:t>категорії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. –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керівник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МО </a:t>
            </a:r>
            <a:endParaRPr lang="ru-RU" sz="20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flipH="1">
            <a:off x="1763688" y="4293096"/>
            <a:ext cx="5472608" cy="1368152"/>
          </a:xfrm>
          <a:prstGeom prst="leftArrow">
            <a:avLst>
              <a:gd name="adj1" fmla="val 50000"/>
              <a:gd name="adj2" fmla="val 40886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dirty="0" err="1">
                <a:solidFill>
                  <a:prstClr val="black"/>
                </a:solidFill>
                <a:latin typeface="Monotype Corsiva" pitchFamily="66" charset="0"/>
              </a:rPr>
              <a:t>Тостоган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Калина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Павлівна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учитель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англійської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мови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спеціаліст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63688" y="1916832"/>
            <a:ext cx="5472608" cy="1368152"/>
          </a:xfrm>
          <a:prstGeom prst="rightArrow">
            <a:avLst>
              <a:gd name="adj1" fmla="val 50000"/>
              <a:gd name="adj2" fmla="val 41755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Чаленко 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Домніка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Олексіївна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– учитель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французької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мови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ru-RU" sz="2000" dirty="0" err="1">
                <a:solidFill>
                  <a:prstClr val="black"/>
                </a:solidFill>
                <a:latin typeface="Monotype Corsiva" pitchFamily="66" charset="0"/>
              </a:rPr>
              <a:t>спеціаліст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першої</a:t>
            </a: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Monotype Corsiva" pitchFamily="66" charset="0"/>
              </a:rPr>
              <a:t>категорії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1619672" y="3068960"/>
            <a:ext cx="5616624" cy="1440160"/>
          </a:xfrm>
          <a:prstGeom prst="rightArrow">
            <a:avLst>
              <a:gd name="adj1" fmla="val 50000"/>
              <a:gd name="adj2" fmla="val 41342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Monotype Corsiva" pitchFamily="66" charset="0"/>
              </a:rPr>
              <a:t>Бондар Марина Вікторівна - учитель англійської мови,спеціаліст</a:t>
            </a:r>
            <a:endParaRPr lang="ru-RU" sz="2000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89828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молдовської мови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484774" cy="2255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132856"/>
            <a:ext cx="1656184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2051720" y="2996952"/>
            <a:ext cx="6336704" cy="1584176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uk-UA" sz="2000" dirty="0" smtClean="0">
                <a:solidFill>
                  <a:prstClr val="black"/>
                </a:solidFill>
                <a:latin typeface="Monotype Corsiva" pitchFamily="66" charset="0"/>
              </a:rPr>
              <a:t>Маня </a:t>
            </a:r>
            <a:r>
              <a:rPr lang="uk-UA" sz="2000" dirty="0" err="1" smtClean="0">
                <a:solidFill>
                  <a:prstClr val="black"/>
                </a:solidFill>
                <a:latin typeface="Monotype Corsiva" pitchFamily="66" charset="0"/>
              </a:rPr>
              <a:t>Ауріка</a:t>
            </a:r>
            <a:r>
              <a:rPr lang="uk-UA" sz="2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2000" dirty="0" err="1" smtClean="0">
                <a:solidFill>
                  <a:prstClr val="black"/>
                </a:solidFill>
                <a:latin typeface="Monotype Corsiva" pitchFamily="66" charset="0"/>
              </a:rPr>
              <a:t>Севівна</a:t>
            </a:r>
            <a:r>
              <a:rPr lang="uk-UA" sz="2000" dirty="0" smtClean="0">
                <a:solidFill>
                  <a:prstClr val="black"/>
                </a:solidFill>
                <a:latin typeface="Monotype Corsiva" pitchFamily="66" charset="0"/>
              </a:rPr>
              <a:t> – учитель молдавської мови та літератури, спеціаліст </a:t>
            </a:r>
            <a:r>
              <a:rPr lang="uk-UA" sz="2000" dirty="0" err="1" smtClean="0">
                <a:solidFill>
                  <a:prstClr val="black"/>
                </a:solidFill>
                <a:latin typeface="Monotype Corsiva" pitchFamily="66" charset="0"/>
              </a:rPr>
              <a:t>Ікатегорії</a:t>
            </a:r>
            <a:r>
              <a:rPr lang="uk-UA" sz="2000" dirty="0" smtClean="0">
                <a:solidFill>
                  <a:prstClr val="black"/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flipH="1">
            <a:off x="899592" y="692696"/>
            <a:ext cx="6408712" cy="1584176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uk-UA" sz="2000" dirty="0" err="1" smtClean="0">
                <a:solidFill>
                  <a:prstClr val="black"/>
                </a:solidFill>
                <a:latin typeface="Monotype Corsiva" pitchFamily="66" charset="0"/>
              </a:rPr>
              <a:t>Ліскевич</a:t>
            </a:r>
            <a:r>
              <a:rPr lang="uk-UA" sz="2000" dirty="0" smtClean="0">
                <a:solidFill>
                  <a:prstClr val="black"/>
                </a:solidFill>
                <a:latin typeface="Monotype Corsiva" pitchFamily="66" charset="0"/>
              </a:rPr>
              <a:t> Наталія Валентинівна - учитель молдавської мови та літератури, спеціаліст вищої категорії</a:t>
            </a:r>
            <a:endParaRPr lang="ru-RU" sz="2000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28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Художньо – естетичног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циклу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16" descr="http://i.cmle.ru/ia105/getImage?photoId=470092598574&amp;photoType=0"/>
          <p:cNvPicPr>
            <a:picLocks noChangeAspect="1" noChangeArrowheads="1"/>
          </p:cNvPicPr>
          <p:nvPr/>
        </p:nvPicPr>
        <p:blipFill>
          <a:blip r:embed="rId2" cstate="print"/>
          <a:srcRect r="19338"/>
          <a:stretch>
            <a:fillRect/>
          </a:stretch>
        </p:blipFill>
        <p:spPr bwMode="auto">
          <a:xfrm>
            <a:off x="251520" y="548680"/>
            <a:ext cx="1368152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F:\презентація школи\Новая папка\Q6wT3cvat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14" t="19064" r="30357" b="41686"/>
          <a:stretch/>
        </p:blipFill>
        <p:spPr bwMode="auto">
          <a:xfrm>
            <a:off x="7308304" y="620688"/>
            <a:ext cx="1436103" cy="2070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i.cmle.ru/ia105/getImage?photoId=497895649326&amp;photoType=0"/>
          <p:cNvPicPr>
            <a:picLocks noChangeAspect="1" noChangeArrowheads="1"/>
          </p:cNvPicPr>
          <p:nvPr/>
        </p:nvPicPr>
        <p:blipFill>
          <a:blip r:embed="rId4" cstate="print"/>
          <a:srcRect l="27273" t="26666"/>
          <a:stretch>
            <a:fillRect/>
          </a:stretch>
        </p:blipFill>
        <p:spPr bwMode="auto">
          <a:xfrm>
            <a:off x="251520" y="4941168"/>
            <a:ext cx="1368152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F:\презентація школи\Новая папка\getImage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30" t="28740" r="37256" b="13821"/>
          <a:stretch/>
        </p:blipFill>
        <p:spPr bwMode="auto">
          <a:xfrm>
            <a:off x="251520" y="2852936"/>
            <a:ext cx="1368152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презентація школи\Новая папка\ыцунгро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38" t="1" r="41882" b="58867"/>
          <a:stretch/>
        </p:blipFill>
        <p:spPr bwMode="auto">
          <a:xfrm>
            <a:off x="7452320" y="2924944"/>
            <a:ext cx="1368152" cy="1872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1691680" y="476672"/>
            <a:ext cx="5472608" cy="1224136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Коневець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Володимир Васильович - учитель музики, спеціаліст ІІ категорії – керівник </a:t>
            </a: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МО</a:t>
            </a:r>
            <a:endParaRPr lang="ru-RU" sz="2000" kern="0" dirty="0" smtClean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flipH="1">
            <a:off x="1763688" y="1412776"/>
            <a:ext cx="5544616" cy="1224136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Перчун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Віорел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Петрович-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учитель фізкультури           спеціаліст ІІ категорії</a:t>
            </a:r>
            <a:endParaRPr lang="ru-RU" sz="2000" kern="0" dirty="0" smtClean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691680" y="2348880"/>
            <a:ext cx="5472608" cy="1224136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Кулик Лідія Павлівна - учитель труд. навчання, спеціаліст ІІ категорії</a:t>
            </a:r>
            <a:endParaRPr lang="ru-RU" sz="2000" kern="0" dirty="0" smtClean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flipH="1">
            <a:off x="1835696" y="3284984"/>
            <a:ext cx="5544616" cy="1224136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Дяченко Володимир Трохимович - учитель </a:t>
            </a: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труд.навчання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, ЗВ, спеціаліст.</a:t>
            </a:r>
            <a:endParaRPr lang="ru-RU" sz="2000" kern="0" dirty="0" smtClean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1763688" y="4221088"/>
            <a:ext cx="5472608" cy="1368152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Чебан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Михаїл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Ликич–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учитель фізкультури,  спеціаліст І категорії</a:t>
            </a:r>
            <a:endParaRPr lang="ru-RU" sz="2000" kern="0" dirty="0" smtClean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flipH="1">
            <a:off x="1907704" y="5301208"/>
            <a:ext cx="5544616" cy="1368152"/>
          </a:xfrm>
          <a:prstGeom prst="leftArrow">
            <a:avLst>
              <a:gd name="adj1" fmla="val 50000"/>
              <a:gd name="adj2" fmla="val 32592"/>
            </a:avLst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Мунтян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uk-UA" sz="2000" kern="0" dirty="0" err="1" smtClean="0">
                <a:solidFill>
                  <a:sysClr val="windowText" lastClr="000000"/>
                </a:solidFill>
                <a:latin typeface="Monotype Corsiva" pitchFamily="66" charset="0"/>
              </a:rPr>
              <a:t>Ллла</a:t>
            </a:r>
            <a:r>
              <a:rPr lang="uk-UA" sz="2000" kern="0" dirty="0" smtClean="0">
                <a:solidFill>
                  <a:sysClr val="windowText" lastClr="000000"/>
                </a:solidFill>
                <a:latin typeface="Monotype Corsiva" pitchFamily="66" charset="0"/>
              </a:rPr>
              <a:t> Петрівна - учитель образотворчого мистецтва, спеціаліст ІІ категорії</a:t>
            </a:r>
            <a:endParaRPr lang="ru-RU" sz="2000" kern="0" dirty="0" smtClean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892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Директор </a:t>
            </a:r>
            <a:r>
              <a:rPr lang="ru-RU" sz="2800" dirty="0" err="1" smtClean="0">
                <a:latin typeface="Monotype Corsiva" pitchFamily="66" charset="0"/>
              </a:rPr>
              <a:t>школи</a:t>
            </a:r>
            <a:r>
              <a:rPr lang="ru-RU" sz="2800" dirty="0" smtClean="0">
                <a:latin typeface="Monotype Corsiva" pitchFamily="66" charset="0"/>
              </a:rPr>
              <a:t> -</a:t>
            </a:r>
            <a:r>
              <a:rPr lang="ru-RU" sz="2800" dirty="0" err="1" smtClean="0">
                <a:latin typeface="Monotype Corsiva" pitchFamily="66" charset="0"/>
              </a:rPr>
              <a:t>Кокош</a:t>
            </a:r>
            <a:r>
              <a:rPr lang="ru-RU" sz="2800" dirty="0" smtClean="0">
                <a:latin typeface="Monotype Corsiva" pitchFamily="66" charset="0"/>
              </a:rPr>
              <a:t> В.І.</a:t>
            </a:r>
          </a:p>
          <a:p>
            <a:r>
              <a:rPr lang="ru-RU" sz="2800" dirty="0" smtClean="0">
                <a:latin typeface="Monotype Corsiva" pitchFamily="66" charset="0"/>
              </a:rPr>
              <a:t>Заступник директора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навчально</a:t>
            </a:r>
            <a:r>
              <a:rPr lang="ru-RU" sz="2800" dirty="0" smtClean="0">
                <a:latin typeface="Monotype Corsiva" pitchFamily="66" charset="0"/>
              </a:rPr>
              <a:t> -</a:t>
            </a:r>
            <a:r>
              <a:rPr lang="ru-RU" sz="2800" dirty="0" err="1" smtClean="0">
                <a:latin typeface="Monotype Corsiva" pitchFamily="66" charset="0"/>
              </a:rPr>
              <a:t>виховної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роботи</a:t>
            </a:r>
            <a:r>
              <a:rPr lang="ru-RU" sz="2800" dirty="0" smtClean="0">
                <a:latin typeface="Monotype Corsiva" pitchFamily="66" charset="0"/>
              </a:rPr>
              <a:t> - Коваль</a:t>
            </a:r>
          </a:p>
          <a:p>
            <a:r>
              <a:rPr lang="ru-RU" sz="2800" dirty="0" smtClean="0">
                <a:latin typeface="Monotype Corsiva" pitchFamily="66" charset="0"/>
              </a:rPr>
              <a:t>С.В., </a:t>
            </a:r>
            <a:r>
              <a:rPr lang="ru-RU" sz="2800" dirty="0" err="1" smtClean="0">
                <a:latin typeface="Monotype Corsiva" pitchFamily="66" charset="0"/>
              </a:rPr>
              <a:t>Бринза</a:t>
            </a:r>
            <a:r>
              <a:rPr lang="ru-RU" sz="2800" dirty="0" smtClean="0">
                <a:latin typeface="Monotype Corsiva" pitchFamily="66" charset="0"/>
              </a:rPr>
              <a:t> М.І., Бондар А.Д.</a:t>
            </a:r>
          </a:p>
          <a:p>
            <a:r>
              <a:rPr lang="ru-RU" sz="2800" dirty="0" smtClean="0">
                <a:latin typeface="Monotype Corsiva" pitchFamily="66" charset="0"/>
              </a:rPr>
              <a:t>Педагог </a:t>
            </a:r>
            <a:r>
              <a:rPr lang="ru-RU" sz="2800" dirty="0" err="1" smtClean="0">
                <a:latin typeface="Monotype Corsiva" pitchFamily="66" charset="0"/>
              </a:rPr>
              <a:t>організатор</a:t>
            </a:r>
            <a:r>
              <a:rPr lang="ru-RU" sz="2800" dirty="0" smtClean="0">
                <a:latin typeface="Monotype Corsiva" pitchFamily="66" charset="0"/>
              </a:rPr>
              <a:t>- Маня А.С.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Соціальний</a:t>
            </a:r>
            <a:r>
              <a:rPr lang="ru-RU" sz="2800" dirty="0" smtClean="0">
                <a:latin typeface="Monotype Corsiva" pitchFamily="66" charset="0"/>
              </a:rPr>
              <a:t> педагог -</a:t>
            </a:r>
            <a:r>
              <a:rPr lang="ru-RU" sz="2800" dirty="0" err="1" smtClean="0">
                <a:latin typeface="Monotype Corsiva" pitchFamily="66" charset="0"/>
              </a:rPr>
              <a:t>Ліскевич</a:t>
            </a:r>
            <a:r>
              <a:rPr lang="ru-RU" sz="2800" dirty="0" smtClean="0">
                <a:latin typeface="Monotype Corsiva" pitchFamily="66" charset="0"/>
              </a:rPr>
              <a:t> С.О.</a:t>
            </a:r>
          </a:p>
          <a:p>
            <a:r>
              <a:rPr lang="ru-RU" sz="2800" dirty="0" smtClean="0">
                <a:latin typeface="Monotype Corsiva" pitchFamily="66" charset="0"/>
              </a:rPr>
              <a:t>Психолог -</a:t>
            </a:r>
            <a:r>
              <a:rPr lang="ru-RU" sz="2800" dirty="0" err="1" smtClean="0">
                <a:latin typeface="Monotype Corsiva" pitchFamily="66" charset="0"/>
              </a:rPr>
              <a:t>Бурдужа</a:t>
            </a:r>
            <a:r>
              <a:rPr lang="ru-RU" sz="2800" dirty="0" smtClean="0">
                <a:latin typeface="Monotype Corsiva" pitchFamily="66" charset="0"/>
              </a:rPr>
              <a:t> В.І.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Кількість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учителів</a:t>
            </a:r>
            <a:r>
              <a:rPr lang="ru-RU" sz="2800" dirty="0" smtClean="0">
                <a:latin typeface="Monotype Corsiva" pitchFamily="66" charset="0"/>
              </a:rPr>
              <a:t>- 42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Кількість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учнів</a:t>
            </a:r>
            <a:r>
              <a:rPr lang="ru-RU" sz="2800" dirty="0" smtClean="0">
                <a:latin typeface="Monotype Corsiva" pitchFamily="66" charset="0"/>
              </a:rPr>
              <a:t> - 285</a:t>
            </a:r>
          </a:p>
          <a:p>
            <a:r>
              <a:rPr lang="ru-RU" sz="2800" dirty="0" smtClean="0">
                <a:latin typeface="Monotype Corsiva" pitchFamily="66" charset="0"/>
              </a:rPr>
              <a:t>У тому </a:t>
            </a:r>
            <a:r>
              <a:rPr lang="ru-RU" sz="2800" dirty="0" err="1" smtClean="0">
                <a:latin typeface="Monotype Corsiva" pitchFamily="66" charset="0"/>
              </a:rPr>
              <a:t>числі</a:t>
            </a:r>
            <a:r>
              <a:rPr lang="ru-RU" sz="2800" dirty="0" smtClean="0">
                <a:latin typeface="Monotype Corsiva" pitchFamily="66" charset="0"/>
              </a:rPr>
              <a:t>: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Вчитель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вищої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категорії</a:t>
            </a:r>
            <a:r>
              <a:rPr lang="ru-RU" sz="2800" dirty="0" smtClean="0">
                <a:latin typeface="Monotype Corsiva" pitchFamily="66" charset="0"/>
              </a:rPr>
              <a:t>- 4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Вчитель</a:t>
            </a:r>
            <a:r>
              <a:rPr lang="ru-RU" sz="2800" dirty="0" smtClean="0">
                <a:latin typeface="Monotype Corsiva" pitchFamily="66" charset="0"/>
              </a:rPr>
              <a:t> І </a:t>
            </a:r>
            <a:r>
              <a:rPr lang="ru-RU" sz="2800" dirty="0" err="1" smtClean="0">
                <a:latin typeface="Monotype Corsiva" pitchFamily="66" charset="0"/>
              </a:rPr>
              <a:t>категорії</a:t>
            </a:r>
            <a:r>
              <a:rPr lang="ru-RU" sz="2800" dirty="0" smtClean="0">
                <a:latin typeface="Monotype Corsiva" pitchFamily="66" charset="0"/>
              </a:rPr>
              <a:t> -16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Вчитель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другої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категорії</a:t>
            </a:r>
            <a:r>
              <a:rPr lang="ru-RU" sz="2800" dirty="0" smtClean="0">
                <a:latin typeface="Monotype Corsiva" pitchFamily="66" charset="0"/>
              </a:rPr>
              <a:t> -16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Спеціалісти</a:t>
            </a:r>
            <a:r>
              <a:rPr lang="ru-RU" sz="2800" dirty="0" smtClean="0">
                <a:latin typeface="Monotype Corsiva" pitchFamily="66" charset="0"/>
              </a:rPr>
              <a:t>- 11</a:t>
            </a:r>
          </a:p>
          <a:p>
            <a:r>
              <a:rPr lang="ru-RU" sz="2800" dirty="0" smtClean="0">
                <a:latin typeface="Monotype Corsiva" pitchFamily="66" charset="0"/>
              </a:rPr>
              <a:t>Бакалавр -1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" name="Picture 7" descr="анимированн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673" y="3401616"/>
            <a:ext cx="50603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pas\Pictures\img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131841" cy="4831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5999399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Директор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школи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Кокош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Віра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Ігнатівна</a:t>
            </a:r>
            <a:endParaRPr lang="ru-RU" sz="36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Освіта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вища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Херсонський</a:t>
            </a:r>
            <a:endParaRPr lang="ru-RU" sz="36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Державний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 </a:t>
            </a: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Педагогічний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Інститут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ім.Н.К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Крупської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учитель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біології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 основ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сільського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господарства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Кваліфікаційна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категорія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Вчитель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вищої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категорії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Педагогічний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стаж: 29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років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mpas\Pictures\img071.jpg"/>
          <p:cNvPicPr>
            <a:picLocks noChangeAspect="1" noChangeArrowheads="1"/>
          </p:cNvPicPr>
          <p:nvPr/>
        </p:nvPicPr>
        <p:blipFill>
          <a:blip r:embed="rId2" cstate="print"/>
          <a:srcRect l="12830" t="11313" r="7515" b="11756"/>
          <a:stretch>
            <a:fillRect/>
          </a:stretch>
        </p:blipFill>
        <p:spPr bwMode="auto">
          <a:xfrm rot="16200000">
            <a:off x="6408204" y="728700"/>
            <a:ext cx="2808312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Documents and Settings\Владелец\Рабочий стол\2013_04_03\IMG_0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7" t="3497" r="5721" b="27073"/>
          <a:stretch/>
        </p:blipFill>
        <p:spPr bwMode="auto">
          <a:xfrm>
            <a:off x="3707904" y="332656"/>
            <a:ext cx="2016224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7" descr="SAM_0979"/>
          <p:cNvPicPr>
            <a:picLocks noChangeAspect="1" noChangeArrowheads="1"/>
          </p:cNvPicPr>
          <p:nvPr/>
        </p:nvPicPr>
        <p:blipFill>
          <a:blip r:embed="rId4" cstate="print"/>
          <a:srcRect l="32826" t="15458" r="12493"/>
          <a:stretch>
            <a:fillRect/>
          </a:stretch>
        </p:blipFill>
        <p:spPr bwMode="auto">
          <a:xfrm>
            <a:off x="395536" y="332656"/>
            <a:ext cx="198717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979712" y="4293096"/>
            <a:ext cx="5616624" cy="1512168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Заступники директора </a:t>
            </a:r>
            <a:r>
              <a:rPr lang="ru-RU" sz="5400" b="1" dirty="0" err="1" smtClean="0">
                <a:latin typeface="Monotype Corsiva" pitchFamily="66" charset="0"/>
              </a:rPr>
              <a:t>з</a:t>
            </a:r>
            <a:r>
              <a:rPr lang="ru-RU" sz="5400" b="1" dirty="0" smtClean="0">
                <a:latin typeface="Monotype Corsiva" pitchFamily="66" charset="0"/>
              </a:rPr>
              <a:t> НВР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996952"/>
            <a:ext cx="1906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Бандар</a:t>
            </a:r>
            <a:r>
              <a:rPr lang="ru-RU" sz="2800" dirty="0" smtClean="0">
                <a:latin typeface="Monotype Corsiva" pitchFamily="66" charset="0"/>
              </a:rPr>
              <a:t> Алла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Данилівна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068960"/>
            <a:ext cx="2148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      </a:t>
            </a:r>
            <a:r>
              <a:rPr lang="ru-RU" sz="2800" dirty="0" err="1" smtClean="0">
                <a:latin typeface="Monotype Corsiva" pitchFamily="66" charset="0"/>
              </a:rPr>
              <a:t>Бринза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err="1" smtClean="0">
                <a:latin typeface="Monotype Corsiva" pitchFamily="66" charset="0"/>
              </a:rPr>
              <a:t>Майа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Іванівна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4904" y="3212976"/>
            <a:ext cx="2549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Коваль </a:t>
            </a:r>
            <a:r>
              <a:rPr lang="ru-RU" sz="2800" dirty="0" err="1" smtClean="0">
                <a:latin typeface="Monotype Corsiva" pitchFamily="66" charset="0"/>
              </a:rPr>
              <a:t>Світлана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Володимірівна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.cmle.ru/ia105/getImage?photoId=470091811118&amp;photoType=0"/>
          <p:cNvPicPr>
            <a:picLocks noChangeAspect="1" noChangeArrowheads="1"/>
          </p:cNvPicPr>
          <p:nvPr/>
        </p:nvPicPr>
        <p:blipFill>
          <a:blip r:embed="rId2" cstate="print"/>
          <a:srcRect l="24852" t="6627" r="8875"/>
          <a:stretch>
            <a:fillRect/>
          </a:stretch>
        </p:blipFill>
        <p:spPr bwMode="auto">
          <a:xfrm>
            <a:off x="6656077" y="404664"/>
            <a:ext cx="2181013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4664"/>
            <a:ext cx="1800200" cy="2895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4" descr="http://i.cmle.ru/ia105/getImage?photoId=470091843374&amp;photoType=0"/>
          <p:cNvPicPr>
            <a:picLocks noChangeAspect="1" noChangeArrowheads="1"/>
          </p:cNvPicPr>
          <p:nvPr/>
        </p:nvPicPr>
        <p:blipFill>
          <a:blip r:embed="rId4" cstate="print"/>
          <a:srcRect l="14113" t="-3783" r="21876"/>
          <a:stretch>
            <a:fillRect/>
          </a:stretch>
        </p:blipFill>
        <p:spPr bwMode="auto">
          <a:xfrm rot="10800000" flipH="1" flipV="1">
            <a:off x="3419872" y="404664"/>
            <a:ext cx="2160240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3356992"/>
            <a:ext cx="2954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Маня </a:t>
            </a:r>
            <a:r>
              <a:rPr lang="ru-RU" sz="2800" dirty="0" err="1" smtClean="0">
                <a:latin typeface="Monotype Corsiva" pitchFamily="66" charset="0"/>
              </a:rPr>
              <a:t>Аурика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Севівна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dirty="0" smtClean="0">
                <a:latin typeface="Monotype Corsiva" pitchFamily="66" charset="0"/>
              </a:rPr>
              <a:t>Педагог </a:t>
            </a:r>
            <a:r>
              <a:rPr lang="ru-RU" sz="2800" dirty="0" err="1" smtClean="0">
                <a:latin typeface="Monotype Corsiva" pitchFamily="66" charset="0"/>
              </a:rPr>
              <a:t>організатор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284984"/>
            <a:ext cx="27510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Ліскевич</a:t>
            </a:r>
            <a:r>
              <a:rPr lang="ru-RU" sz="2800" dirty="0" smtClean="0">
                <a:latin typeface="Monotype Corsiva" pitchFamily="66" charset="0"/>
              </a:rPr>
              <a:t>  </a:t>
            </a:r>
            <a:r>
              <a:rPr lang="ru-RU" sz="2800" dirty="0" err="1" smtClean="0">
                <a:latin typeface="Monotype Corsiva" pitchFamily="66" charset="0"/>
              </a:rPr>
              <a:t>Світлана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err="1" smtClean="0">
                <a:latin typeface="Monotype Corsiva" pitchFamily="66" charset="0"/>
              </a:rPr>
              <a:t>Олександрівна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err="1" smtClean="0">
                <a:latin typeface="Monotype Corsiva" pitchFamily="66" charset="0"/>
              </a:rPr>
              <a:t>Соціальний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dirty="0" smtClean="0">
                <a:latin typeface="Monotype Corsiva" pitchFamily="66" charset="0"/>
              </a:rPr>
              <a:t>педагог 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3212976"/>
            <a:ext cx="23551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Бурдужа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dirty="0" smtClean="0">
                <a:latin typeface="Monotype Corsiva" pitchFamily="66" charset="0"/>
              </a:rPr>
              <a:t>Валентина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Іванівна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dirty="0" smtClean="0">
                <a:latin typeface="Monotype Corsiva" pitchFamily="66" charset="0"/>
              </a:rPr>
              <a:t>Психолог </a:t>
            </a:r>
            <a:r>
              <a:rPr lang="ru-RU" sz="2800" dirty="0" err="1" smtClean="0">
                <a:latin typeface="Monotype Corsiva" pitchFamily="66" charset="0"/>
              </a:rPr>
              <a:t>школи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28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вчителів початкової школи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C:\Documents and Settings\Владелец\Рабочий стол\2013_04_03\IMG_00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7" t="3497" r="5721" b="27073"/>
          <a:stretch/>
        </p:blipFill>
        <p:spPr bwMode="auto">
          <a:xfrm>
            <a:off x="7524328" y="620688"/>
            <a:ext cx="144016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4" descr="http://i.cmle.ru/ia105/getImage?photoId=470091843374&amp;photoType=0"/>
          <p:cNvPicPr>
            <a:picLocks noChangeAspect="1" noChangeArrowheads="1"/>
          </p:cNvPicPr>
          <p:nvPr/>
        </p:nvPicPr>
        <p:blipFill>
          <a:blip r:embed="rId3" cstate="print"/>
          <a:srcRect l="14113" t="-3783" r="21876"/>
          <a:stretch>
            <a:fillRect/>
          </a:stretch>
        </p:blipFill>
        <p:spPr bwMode="auto">
          <a:xfrm rot="10800000" flipH="1" flipV="1">
            <a:off x="323528" y="980728"/>
            <a:ext cx="1512168" cy="2064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:\Documents and Settings\KUSNIREII\Мои документы\Мои рисунки\Изображение\Изображение 076.jpg"/>
          <p:cNvPicPr/>
          <p:nvPr/>
        </p:nvPicPr>
        <p:blipFill>
          <a:blip r:embed="rId4" cstate="print"/>
          <a:srcRect l="22288" t="7478" r="22394" b="1709"/>
          <a:stretch>
            <a:fillRect/>
          </a:stretch>
        </p:blipFill>
        <p:spPr bwMode="auto">
          <a:xfrm flipH="1">
            <a:off x="323528" y="3429000"/>
            <a:ext cx="151216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:\Documents and Settings\KUSNIREII\Мои документы\Мои рисунки\MP Navigator EX\2013_04_02\IMG_0002.jpg"/>
          <p:cNvPicPr/>
          <p:nvPr/>
        </p:nvPicPr>
        <p:blipFill>
          <a:blip r:embed="rId5" cstate="print"/>
          <a:srcRect l="38482" t="4649" r="13095" b="44444"/>
          <a:stretch>
            <a:fillRect/>
          </a:stretch>
        </p:blipFill>
        <p:spPr bwMode="auto">
          <a:xfrm>
            <a:off x="7452320" y="3212976"/>
            <a:ext cx="1440160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Стрелка влево 10"/>
          <p:cNvSpPr/>
          <p:nvPr/>
        </p:nvSpPr>
        <p:spPr>
          <a:xfrm>
            <a:off x="1763688" y="476672"/>
            <a:ext cx="5616624" cy="1368152"/>
          </a:xfrm>
          <a:prstGeom prst="lef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Ліскевич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Світлана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Олександрівна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- учитель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Спеціаліст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першої категорії.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flipH="1">
            <a:off x="1835696" y="1700808"/>
            <a:ext cx="5616624" cy="1368152"/>
          </a:xfrm>
          <a:prstGeom prst="lef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Бринза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Майа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Іванівна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- учитель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Спеціаліст першої категорії.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1763688" y="2924944"/>
            <a:ext cx="5616624" cy="1368152"/>
          </a:xfrm>
          <a:prstGeom prst="leftArrow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Бурдужа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Валентина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Олексіївна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- учитель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Спеціаліст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першої категорії.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flipH="1">
            <a:off x="1835696" y="4221088"/>
            <a:ext cx="5616624" cy="1368152"/>
          </a:xfrm>
          <a:prstGeom prst="lef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Чериш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Лариса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Константинівна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- учитель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Спеціаліст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першої категорії.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KUSNIREII\Мои документы\Мои рисунки\MP Navigator EX\2013_04_02\IMG_0001.jpg"/>
          <p:cNvPicPr/>
          <p:nvPr/>
        </p:nvPicPr>
        <p:blipFill>
          <a:blip r:embed="rId2" cstate="print"/>
          <a:srcRect l="38370" t="7098" r="16402" b="43078"/>
          <a:stretch>
            <a:fillRect/>
          </a:stretch>
        </p:blipFill>
        <p:spPr bwMode="auto">
          <a:xfrm>
            <a:off x="7236296" y="692696"/>
            <a:ext cx="16561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C:\Users\Home\Desktop\Pc-PR7Ybe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9" r="23254"/>
          <a:stretch>
            <a:fillRect/>
          </a:stretch>
        </p:blipFill>
        <p:spPr bwMode="auto">
          <a:xfrm>
            <a:off x="251520" y="3501008"/>
            <a:ext cx="1440160" cy="2100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3" descr="F:\презентація школи\Новая папка\y_62c232b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0" t="22384" r="30904" b="42565"/>
          <a:stretch/>
        </p:blipFill>
        <p:spPr bwMode="auto">
          <a:xfrm>
            <a:off x="7380312" y="3645024"/>
            <a:ext cx="1461435" cy="2074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3" descr="C:\Users\Kompas\Pictures\img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144016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828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вчителів початкової школи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трелка влево 6"/>
          <p:cNvSpPr/>
          <p:nvPr/>
        </p:nvSpPr>
        <p:spPr>
          <a:xfrm flipH="1">
            <a:off x="1763688" y="548680"/>
            <a:ext cx="5472608" cy="1368152"/>
          </a:xfrm>
          <a:prstGeom prst="lef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Кушнір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Елизавета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Ілінічна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-учитель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класів,Спеціаліст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першої категорії.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 flipH="1">
            <a:off x="1763688" y="3068960"/>
            <a:ext cx="5616624" cy="1368152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Чаленко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Лариса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петрівна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-учитель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Спеціаліст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другої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категорії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1763688" y="1700808"/>
            <a:ext cx="5400600" cy="1368152"/>
          </a:xfrm>
          <a:prstGeom prst="leftArrow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Василіу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Елизавета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Константинівна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-учитель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Спеціаліст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першої категорії.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619672" y="4509120"/>
            <a:ext cx="5616624" cy="1368152"/>
          </a:xfrm>
          <a:prstGeom prst="lef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Бондар Марина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Вікторовна-учитель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початкових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Спеціаліст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28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вчителів словесників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D:\секретар\foto\DSCN263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303" b="-38"/>
          <a:stretch>
            <a:fillRect/>
          </a:stretch>
        </p:blipFill>
        <p:spPr bwMode="auto">
          <a:xfrm>
            <a:off x="179512" y="980729"/>
            <a:ext cx="1296144" cy="1584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Kompas\Pictures\img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58293" y="1102747"/>
            <a:ext cx="1872207" cy="134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трелка влево 6"/>
          <p:cNvSpPr/>
          <p:nvPr/>
        </p:nvSpPr>
        <p:spPr>
          <a:xfrm>
            <a:off x="1691680" y="476672"/>
            <a:ext cx="5616624" cy="1368152"/>
          </a:xfrm>
          <a:prstGeom prst="lef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Тостоган Ніна Іванівна- учитель російської мови,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Спеціаліст першої категорії.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19672" y="1556792"/>
            <a:ext cx="5832648" cy="1440160"/>
          </a:xfrm>
          <a:prstGeom prst="righ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Коваль Свіитлана Володимірівна- учитель української мови та літератури , спеціаліст вищої категорії.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9" name="Рисунок 8" descr="F:\DSCN0775.JPG"/>
          <p:cNvPicPr/>
          <p:nvPr/>
        </p:nvPicPr>
        <p:blipFill>
          <a:blip r:embed="rId4" cstate="print">
            <a:lum bright="-10000" contrast="30000"/>
          </a:blip>
          <a:srcRect l="22120" t="25757" r="53636" b="22525"/>
          <a:stretch>
            <a:fillRect/>
          </a:stretch>
        </p:blipFill>
        <p:spPr bwMode="auto">
          <a:xfrm>
            <a:off x="251520" y="2708920"/>
            <a:ext cx="129614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F:\DSCN0775.JPG"/>
          <p:cNvPicPr/>
          <p:nvPr/>
        </p:nvPicPr>
        <p:blipFill>
          <a:blip r:embed="rId5" cstate="print">
            <a:lum bright="-10000" contrast="30000"/>
          </a:blip>
          <a:srcRect l="46363" t="22525" r="33030" b="17677"/>
          <a:stretch>
            <a:fillRect/>
          </a:stretch>
        </p:blipFill>
        <p:spPr bwMode="auto">
          <a:xfrm>
            <a:off x="7668344" y="2924944"/>
            <a:ext cx="115212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Стрелка влево 10"/>
          <p:cNvSpPr/>
          <p:nvPr/>
        </p:nvSpPr>
        <p:spPr>
          <a:xfrm>
            <a:off x="1691680" y="2636912"/>
            <a:ext cx="5760640" cy="1512168"/>
          </a:xfrm>
          <a:prstGeom prst="lef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Федченко Луминиця Петрівна – учитель української мови та литератури, спеціаліст першої категорії.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691680" y="3861048"/>
            <a:ext cx="5904656" cy="1512168"/>
          </a:xfrm>
          <a:prstGeom prst="righ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Лотоковська Лариса Михайлівна – учитель української мови та літератури , спеціаліст вищої категорії.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1619672" y="5013176"/>
            <a:ext cx="6120680" cy="1656184"/>
          </a:xfrm>
          <a:prstGeom prst="lef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Кокош Інна Петрівна –учитель української мови та літератури, спеціаліст другої  категорії.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4" name="Picture 2" descr="http://cs.cmle.ru/cs315121/v315121134/33a2/FgRunY6SYB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869160"/>
            <a:ext cx="1273648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28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вчителів </a:t>
            </a:r>
            <a:r>
              <a:rPr lang="uk-UA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природничо</a:t>
            </a:r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математичного циклу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1224136" cy="2247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14" descr="http://i.cmle.ru/ia105/getImage?photoId=496295362606&amp;photoType=0"/>
          <p:cNvPicPr>
            <a:picLocks noChangeAspect="1" noChangeArrowheads="1"/>
          </p:cNvPicPr>
          <p:nvPr/>
        </p:nvPicPr>
        <p:blipFill>
          <a:blip r:embed="rId3" cstate="print"/>
          <a:srcRect l="31547" t="26427" r="34480"/>
          <a:stretch>
            <a:fillRect/>
          </a:stretch>
        </p:blipFill>
        <p:spPr bwMode="auto">
          <a:xfrm>
            <a:off x="7596336" y="4437112"/>
            <a:ext cx="1224136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F:\презентація школи\Новая папка\U1tZdvNZm-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77" t="35524" r="40691" b="31243"/>
          <a:stretch/>
        </p:blipFill>
        <p:spPr bwMode="auto">
          <a:xfrm>
            <a:off x="251520" y="476672"/>
            <a:ext cx="115212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8" descr="http://i.cmle.ru/uld3/getImage?photoId=500072457262&amp;photoType=0"/>
          <p:cNvPicPr>
            <a:picLocks noChangeAspect="1" noChangeArrowheads="1"/>
          </p:cNvPicPr>
          <p:nvPr/>
        </p:nvPicPr>
        <p:blipFill>
          <a:blip r:embed="rId5" cstate="print"/>
          <a:srcRect l="16667" r="15000"/>
          <a:stretch>
            <a:fillRect/>
          </a:stretch>
        </p:blipFill>
        <p:spPr bwMode="auto">
          <a:xfrm>
            <a:off x="7596336" y="2492896"/>
            <a:ext cx="1233737" cy="1728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F:\Новая папка\CIMG43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19" t="11277" r="12507" b="40530"/>
          <a:stretch/>
        </p:blipFill>
        <p:spPr bwMode="auto">
          <a:xfrm flipH="1">
            <a:off x="251520" y="2564904"/>
            <a:ext cx="1080120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C:\Users\Kompas\Pictures\img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76672"/>
            <a:ext cx="1224136" cy="1888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трелка влево 8"/>
          <p:cNvSpPr/>
          <p:nvPr/>
        </p:nvSpPr>
        <p:spPr>
          <a:xfrm>
            <a:off x="1331640" y="1700808"/>
            <a:ext cx="6192688" cy="1152128"/>
          </a:xfrm>
          <a:prstGeom prst="leftArrow">
            <a:avLst>
              <a:gd name="adj1" fmla="val 50000"/>
              <a:gd name="adj2" fmla="val 36836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Гросу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Парасков</a:t>
            </a:r>
            <a:r>
              <a:rPr lang="en-US" sz="2000" dirty="0" smtClean="0">
                <a:solidFill>
                  <a:schemeClr val="tx1"/>
                </a:solidFill>
                <a:latin typeface="Monotype Corsiva" pitchFamily="66" charset="0"/>
              </a:rPr>
              <a:t>’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я Михайлівна - учитель математики.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Спеціаліст І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flipH="1">
            <a:off x="1475656" y="764704"/>
            <a:ext cx="6048672" cy="1152128"/>
          </a:xfrm>
          <a:prstGeom prst="leftArrow">
            <a:avLst>
              <a:gd name="adj1" fmla="val 50000"/>
              <a:gd name="adj2" fmla="val 36836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Кокош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Віра </a:t>
            </a:r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Ігнатівна-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учитель хімії.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Спеціаліст вищої 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1331640" y="3501008"/>
            <a:ext cx="6192688" cy="1152128"/>
          </a:xfrm>
          <a:prstGeom prst="leftArrow">
            <a:avLst>
              <a:gd name="adj1" fmla="val 50000"/>
              <a:gd name="adj2" fmla="val 36836"/>
            </a:avLst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Гросу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В</a:t>
            </a:r>
            <a:r>
              <a:rPr lang="en-US" sz="2000" dirty="0" smtClean="0">
                <a:solidFill>
                  <a:schemeClr val="tx1"/>
                </a:solidFill>
                <a:latin typeface="Monotype Corsiva" pitchFamily="66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ячеслав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 Георгійович - учитель фізики та математики. Спеціаліст І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flipH="1">
            <a:off x="1475656" y="2636912"/>
            <a:ext cx="6048672" cy="1152128"/>
          </a:xfrm>
          <a:prstGeom prst="leftArrow">
            <a:avLst>
              <a:gd name="adj1" fmla="val 50000"/>
              <a:gd name="adj2" fmla="val 36836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Скутельник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Ганна Олександрівна – учитель математики та економіки. Спеціаліст ІІ 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1331640" y="5301208"/>
            <a:ext cx="6192688" cy="1152128"/>
          </a:xfrm>
          <a:prstGeom prst="leftArrow">
            <a:avLst>
              <a:gd name="adj1" fmla="val 50000"/>
              <a:gd name="adj2" fmla="val 36836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Пуйческу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Надія Валентинівна - учитель фізики та математики. Спеціаліст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flipH="1">
            <a:off x="1547664" y="4437112"/>
            <a:ext cx="6048672" cy="1152128"/>
          </a:xfrm>
          <a:prstGeom prst="leftArrow">
            <a:avLst>
              <a:gd name="adj1" fmla="val 50000"/>
              <a:gd name="adj2" fmla="val 36836"/>
            </a:avLst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Гельман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Віктор Мартинович - учитель біології та хімії.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Спеціаліст І 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89828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ШМО вчителів суспільно – гуманітарного циклу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7" descr="SAM_0979"/>
          <p:cNvPicPr>
            <a:picLocks noChangeAspect="1" noChangeArrowheads="1"/>
          </p:cNvPicPr>
          <p:nvPr/>
        </p:nvPicPr>
        <p:blipFill>
          <a:blip r:embed="rId2" cstate="print"/>
          <a:srcRect l="32826" t="15458" r="12493"/>
          <a:stretch>
            <a:fillRect/>
          </a:stretch>
        </p:blipFill>
        <p:spPr bwMode="auto">
          <a:xfrm>
            <a:off x="251520" y="764704"/>
            <a:ext cx="1584176" cy="2160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:\Documents and Settings\Admin\Мои документы\Мои рисунки\Изображение\Изображение 1280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 flipV="1">
            <a:off x="6948264" y="620690"/>
            <a:ext cx="2232248" cy="1512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3140968"/>
            <a:ext cx="1584176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14" descr="http://i.cmle.ru/ia105/getImage?photoId=496295362606&amp;photoType=0"/>
          <p:cNvPicPr>
            <a:picLocks noChangeAspect="1" noChangeArrowheads="1"/>
          </p:cNvPicPr>
          <p:nvPr/>
        </p:nvPicPr>
        <p:blipFill>
          <a:blip r:embed="rId5" cstate="print"/>
          <a:srcRect l="20930" t="16279" r="30233"/>
          <a:stretch>
            <a:fillRect/>
          </a:stretch>
        </p:blipFill>
        <p:spPr bwMode="auto">
          <a:xfrm>
            <a:off x="7308304" y="2708920"/>
            <a:ext cx="151216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трелка влево 6"/>
          <p:cNvSpPr/>
          <p:nvPr/>
        </p:nvSpPr>
        <p:spPr>
          <a:xfrm flipH="1">
            <a:off x="1979712" y="2924944"/>
            <a:ext cx="5328592" cy="1512168"/>
          </a:xfrm>
          <a:prstGeom prst="leftArrow">
            <a:avLst>
              <a:gd name="adj1" fmla="val 50000"/>
              <a:gd name="adj2" fmla="val 23613"/>
            </a:avLst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Гельман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Віктор Мартинович - учитель біології та хімії. Спеціаліст І 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 flipH="1">
            <a:off x="1907704" y="764704"/>
            <a:ext cx="5328592" cy="1440160"/>
          </a:xfrm>
          <a:prstGeom prst="leftArrow">
            <a:avLst>
              <a:gd name="adj1" fmla="val 50000"/>
              <a:gd name="adj2" fmla="val 20266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Іордокеску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Діана Андріївна - учитель історії. Спеціаліст І 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1835696" y="1844824"/>
            <a:ext cx="5328592" cy="1440160"/>
          </a:xfrm>
          <a:prstGeom prst="leftArrow">
            <a:avLst>
              <a:gd name="adj1" fmla="val 50000"/>
              <a:gd name="adj2" fmla="val 20266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Бондар Алла Данилівна - учитель географії. Спеціаліст І 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835696" y="4077072"/>
            <a:ext cx="5328592" cy="1440160"/>
          </a:xfrm>
          <a:prstGeom prst="leftArrow">
            <a:avLst>
              <a:gd name="adj1" fmla="val 50000"/>
              <a:gd name="adj2" fmla="val 20266"/>
            </a:avLst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uk-UA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Ліскевич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Олеся Іванівна – учитель історії та правознавства . Спеціаліст І категорії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uk-UA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flipH="1">
            <a:off x="1979712" y="5157192"/>
            <a:ext cx="5328592" cy="1512168"/>
          </a:xfrm>
          <a:prstGeom prst="leftArrow">
            <a:avLst>
              <a:gd name="adj1" fmla="val 50000"/>
              <a:gd name="adj2" fmla="val 23613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Monotype Corsiva" pitchFamily="66" charset="0"/>
              </a:rPr>
              <a:t>Бужор</a:t>
            </a:r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Ніна Павлівна - учитель історії та правознавства . Спеціаліст І  категорії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559</Words>
  <Application>Microsoft Office PowerPoint</Application>
  <PresentationFormat>Экран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Kompas</dc:creator>
  <cp:lastModifiedBy>Kompas</cp:lastModifiedBy>
  <cp:revision>13</cp:revision>
  <dcterms:created xsi:type="dcterms:W3CDTF">2013-09-12T18:16:32Z</dcterms:created>
  <dcterms:modified xsi:type="dcterms:W3CDTF">2013-12-06T16:17:25Z</dcterms:modified>
</cp:coreProperties>
</file>